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1" r:id="rId6"/>
  </p:sldIdLst>
  <p:sldSz cx="14630400" cy="8229600"/>
  <p:notesSz cx="8229600" cy="14630400"/>
  <p:embeddedFontLst>
    <p:embeddedFont>
      <p:font typeface="Roboto" panose="02000000000000000000" pitchFamily="2" charset="0"/>
      <p:regular r:id="rId8"/>
    </p:embeddedFont>
    <p:embeddedFont>
      <p:font typeface="Roboto Slab" pitchFamily="2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DA475A-EE04-4E7E-A7B6-7A2A6A3B7E29}">
          <p14:sldIdLst>
            <p14:sldId id="256"/>
            <p14:sldId id="257"/>
            <p14:sldId id="258"/>
            <p14:sldId id="259"/>
          </p14:sldIdLst>
        </p14:section>
        <p14:section name="Untitled Section" id="{9FBF4057-DF53-4300-8E6B-309B8091BA9D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62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10T18:29:06.789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10T18:29:07.704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10T18:29:16.609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2305 7071,'1191'0,"-1161"3,0 0,-1 2,0 1,0 2,39 14,-35-10,1-1,0-3,49 7,243-11,-170-7,-73 5,100 15,-99-9,98-3,-163-4,1 2,-1 0,0 1,0 0,24 11,-20-8,-1 0,1-1,30 3,253-5,-167-7,-127 3,-1 0,1-1,-1-1,0 0,0-1,0 0,0 0,19-10,-23 10,-1-1,0 0,0 0,0 0,-1-1,1 0,-1 0,0-1,-1 0,1 1,-1-1,0-1,0 1,4-13,-7 17,0-1,-1 0,1 1,-1-1,0 0,0 0,0 1,0-1,0 0,-1 0,1 1,-1-1,0 0,1 1,-1-1,-1 1,1-1,0 1,0-1,-1 1,0 0,1 0,-1-1,0 1,0 1,-4-4,-6-5,-1 0,0 1,-21-11,26 15,-6-2,0 0,-1 1,0 1,0 1,0 0,-1 0,1 2,-17-1,-131 3,95 3,-241-2,280-3,1-1,-1-2,1-1,-51-19,8 4,22 10,0 1,-1 3,-53-1,-153 10,99 1,3-2,-174-3,315 1,-1-1,1 0,-1 0,1-1,0-1,0 0,0-1,1-1,0 0,-13-7,-208-136,191 121,14 9,-31-16,48 29,0 1,-1 0,0 1,0 1,0 0,-18-2,-19 0,14 3,1-2,0-1,0-2,0-1,-39-16,53 17,0 0,0 1,0 1,-1 1,-31-3,-104 5,54 3,667 1,-285-4,-195 1,0-3,-1-5,0-3,150-41,-166 32,1 3,1 3,104-9,-111 21,0-3,0-3,91-24,78-29,-226 60,1 0,-1 0,0-1,0 1,0-1,0-1,8-5,-13 8,0 0,0 0,0 0,0 0,0 0,0 0,0 0,0 0,0 0,0 0,-1 0,1-1,-1 1,1 0,-1-1,1 1,-1 0,1-1,-1 1,0 0,0-1,0 1,0 0,0-1,0 1,0-1,-1 1,1 0,0-1,-1 1,1 0,-1-1,1 1,-1 0,0 0,1-1,-1 1,0 0,0 0,-2-1,-2-3,0 0,-1 1,0 0,0 0,0 0,-1 1,1 0,-1 0,1 1,-1 0,0 0,-12-1,-15-2,-47 0,54 4,-627 1,323 28,1 0,-516-20,564-10,338 5,0 2,66 14,-18-2,103 14,426 55,-151-57,-3-31,-378 1,-86 1,0-2,1 1,-1-2,0 0,0-1,-1 0,1-2,-1 1,22-13,-16 6,0-2,-1 0,0-1,-1-1,21-24,-35 36,-1-1,1 0,-1 1,0-1,0-1,0 1,-1 0,1-1,-2 1,3-10,-3 12,-1 0,1 1,-1-1,0 0,0 0,0 0,-1 1,1-1,-1 0,0 0,1 1,-1-1,0 0,0 1,-1-1,1 1,-1 0,1-1,-1 1,0 0,1 0,-1 0,-1 0,-3-3,-7-3,0 0,0 1,-1 1,1 0,-2 1,1 0,-22-3,-115-13,100 16,-757-80,228-3,489 72,-87-19,-112-18,233 46,-1 2,0 3,-63 6,79 1,0 2,1 1,-1 3,-40 16,73-24,1 1,0 0,0 0,0 1,0 0,1 0,0 1,0 0,-6 8,12-14,0 1,1-1,-1 1,0 0,1-1,-1 1,1 0,-1 0,1-1,0 1,-1 0,1 0,0 0,-1 0,1-1,0 1,0 0,0 0,0 0,0 0,0 0,0 0,0 0,1 0,0 0,0 0,0 0,0 0,0 0,0-1,0 1,0 0,0-1,0 1,0-1,1 0,-1 1,0-1,0 0,1 1,-1-1,2 0,28 3,1-1,0-2,43-5,418-60,-2-40,-143 29,732-125,-777 124,-275 69,38-7,-58 13,-1 1,1 1,0-1,-1 1,1 0,-1 1,1 0,-1 0,1 1,7 2,-14-4,0 0,-1 1,1-1,0 0,-1 1,1-1,0 0,-1 1,1-1,-1 1,1-1,-1 1,1 0,-1-1,1 1,-1-1,1 1,-1 0,0-1,1 1,-1 0,0 0,0-1,1 1,-1 0,0 0,0-1,0 1,0 0,0 0,0-1,0 1,0 0,-1 1,-14 27,4-13,-1-1,0 0,-1 0,-1-1,-16 12,-86 58,84-62,-172 113,-233 115,289-178,-3-6,-246 71,222-93,-2-8,-1-8,-1-8,-1-7,-261-15,276-5,161 7,0-1,0 1,-1-1,1 0,0 0,0-1,-5-2,8 4,0-1,1 1,-1 0,1-1,-1 1,1-1,-1 1,1-1,-1 1,1-1,-1 0,1 1,0-1,-1 1,1-1,0 0,0 1,-1-1,1 0,0-1,0 1,0 0,0-1,1 1,-1 0,0 0,1-1,-1 1,1 0,-1 0,1-1,0 1,-1 0,1 0,0 0,1-1,12-12,0 1,0 1,1 1,31-19,-5 3,15-10,604-383,26 88,-646 318,1 1,0 1,1 3,0 2,0 1,0 2,78 3,517 17,-628-16,-1 0,1 0,0 1,-1 0,1 1,11 3,-17-3,0-1,0 0,0 1,0 0,0 0,-1 0,1 0,-1 0,1 0,-1 1,0-1,0 1,0 0,0-1,0 1,-1 0,1 0,-1 0,0 0,2 5,0 7,0 0,-1-1,-1 1,0 0,-1 0,-2 22,-20 91,9-76,-2-1,-2-1,-3 0,-1-1,-44 71,28-61,-4-2,-1-2,-90 89,51-70,-4-4,-2-4,-3-4,-3-3,-140 65,208-112,0-1,-1-1,-1-1,1-1,-1-1,0-2,-1-1,1-1,-1-1,-52-3,-21-4,-47-4,135 7,0 0,1-1,-1-1,1 0,-23-12,-55-37,75 43,-21-16,1 0,1-3,2-1,1-1,1-2,2-1,-33-50,3-10,-80-178,118 226,2 0,2-1,-10-50,20 66,1 0,2-1,1 1,1-1,7-57,5 21,2 0,4 0,2 1,4 2,2 0,3 2,3 0,2 3,4 0,59-74,-60 89,3 2,1 2,2 1,2 2,1 2,2 2,2 2,0 3,2 1,1 3,1 2,99-28,-73 33,0 4,1 3,0 4,0 3,1 4,-1 3,1 3,86 20,-155-24,1 1,-1 0,0 1,0 1,-1 0,0 0,1 1,17 13,-24-15,1 1,-1 0,0 1,0 0,0-1,-1 1,0 1,0-1,-1 1,0-1,0 1,0 0,-1 0,0 0,2 15,-2-2,-1 1,-1-1,-1 1,-1-1,0 1,-2-1,0 0,-10 27,-7 11,-44 83,30-78,-2-2,-3-1,-2-2,-3-2,-3-2,-93 83,76-82,-3-3,-2-3,-3-3,-1-3,-106 45,120-64,-1-2,-73 16,111-32,0-2,0-1,0-1,0-1,0 0,0-2,0-1,0-1,-36-9,46 7,0 0,1-1,-1-1,1 0,0 0,1-2,0 1,0-1,1-1,0 0,1 0,0-1,1 0,-10-16,-7-18,1-1,-25-72,40 96,-108-316,104 288,2-2,2 0,3 0,0-97,7 138,0 0,1-1,0 1,1 0,0 1,1-1,0 0,1 1,11-18,2 2,0 1,32-33,-13 21,2 2,1 1,1 2,2 2,1 2,2 1,0 3,67-25,-23 17,2 4,1 4,159-21,-169 35,0 3,0 4,163 15,-205-6,0 2,-1 2,75 28,-88-26,-1 1,0 1,-1 1,-1 1,0 1,28 27,-38-30,-1 0,-1 1,0 0,-1 1,-1 1,0-1,-1 1,-1 1,-1 0,0 0,-1 0,3 20,-2 3,-2 0,-2 0,-2 0,-5 63,-3-44,-2 0,-3-1,-3 0,-2-1,-3-1,-46 95,15-55,-5-2,-123 159,84-141,-5-4,-159 134,-252 162,484-385,-195 138,161-120,-116 55,162-87,-1 1,1-2,-1 0,0-1,-1-1,1 0,0-1,-34-1,41-1,0-2,0 1,1-1,-1-1,0 1,1-2,0 1,0-1,0 0,0-1,0 0,1 0,0 0,0-1,1 0,-1-1,1 1,-5-9,-8-13,2 0,2-2,0 1,2-2,-18-61,-27-137,9-116,21-124,30-106,17 217,79-433,-49 543,10 2,143-376,-38 269,-130 293,2 1,3 3,2 1,3 2,50-48,-66 75,1 1,1 1,2 2,0 1,1 1,1 2,1 2,0 0,1 3,41-10,-37 14,0 2,1 2,-1 2,62 3,-74 1,1 2,-1 1,-1 2,1 0,-1 2,0 1,32 15,-48-18,-1-1,0 1,0 1,-1 0,0 0,0 1,0 0,-1 0,-1 1,8 10,-12-15,-1 0,1 1,-1-1,-1 1,1-1,0 1,-1 0,0 0,0-1,-1 1,1 0,-1 0,0 0,0 0,-1 0,1 0,-1-1,0 1,0 0,-1 0,1-1,-1 1,0-1,-1 1,1-1,-5 6,-7 6,0 0,-2-1,1 0,-2-1,0-1,-1-1,-24 13,40-24,-78 46,-1-4,-157 57,-186 34,226-77,-200 88,308-103,2 4,2 4,3 4,2 3,2 4,3 3,-81 89,38-17,5 6,6 4,-167 306,124-153,-134 384,281-673,-124 355,105-288,4 1,-16 128,34-199,0 1,1-1,0 1,1-1,1 13,-2-20,1 1,-1 0,0 0,0 0,1 0,-1-1,1 1,-1 0,1 0,-1-1,1 1,-1 0,1-1,-1 1,1 0,0-1,0 1,-1-1,1 1,1 0,0-1,-1 0,1 0,-1 0,0 0,1 0,-1 0,1 0,-1-1,0 1,1 0,-1-1,0 1,1-1,-1 0,0 1,0-1,2-1,8-6,-1 0,0 0,-1-1,0-1,0 1,8-13,51-80,-60 89,102-173,28-76,31-90,28-89,33-70,256-585,-26-11,-310 705,-52 100,-50 112,-43 164,-1-1,-2-1,-1 1,-3-42,1 57,-1 1,0-1,-1 1,0 0,-1 0,-1 0,1 0,-2 1,1 0,-8-10,3 7,-1 0,0 1,-1 0,0 1,-1 0,-17-11,-14-3,-1 1,0 2,-73-23,96 37,-462-145,456 144,0 2,-1 1,-40-3,57 9,0 0,0 0,0 1,1 1,-1 0,0 1,1 0,0 1,0 0,0 0,-13 9,2 0,0 2,1 1,1 0,1 2,0 0,1 1,-17 24,-5 13,-50 95,26-25,5 3,6 3,-70 269,87-235,6 2,9 0,-1 173,21-294,-2-12,3 1,1 0,1-1,2 1,12 49,-13-78,0-1,0 1,1-1,0 1,0-1,0-1,1 1,0 0,0-1,1 0,-1 0,1-1,0 0,0 0,1 0,-1-1,1 1,0-2,-1 1,15 3,4 0,0-1,0-1,1-2,45 0,-35-5,0-1,0-2,0-1,-1-2,0-2,-1-1,0-1,49-28,23-20,117-89,379-344,-54-58,-413 406,144-203,-261 324,-1-1,-1 0,-2-1,21-55,-32 72,0 0,-1 0,0-1,0 1,-1-1,0 0,-1 1,0-1,-1 0,0 1,-1-1,0 1,-1-1,0 1,0 0,-1 0,-6-10,-1 2,-1 0,-1 1,-1 1,0 0,-1 1,-1 1,0 0,-1 1,0 1,-1 0,0 2,-33-15,-7 2,-1 2,-1 2,-63-9,-47-2,-1 7,-1 8,-181 8,270 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10T18:29:18.425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5938 1,'-158'509,"135"-440,1 2,-3-1,-4-2,-40 73,21-66,-97 115,-91 63,-51 27,-99 79,-78 65,-1256 1166,1658-1530,-114 101,158-147,11-7,0 0,0-1,-1 0,0 0,0-1,-1 0,0 0,1-1,-1-1,-1 1,1-1,-12 2,11-3,0 0,1 0,-1 1,1 0,-1 1,1 0,0 0,1 1,-10 7,-12 10,-31 30,0 0,-11 0,37-29,2 1,-45 44,-321 288,-23-36,402-306,-213 150,164-120,-105 48,170-90,-8 4,-1 0,0-1,-22 5,33-9,-1-1,1 1,-1-1,0 0,1 0,-1 0,1 0,-1 0,1 0,-1-1,1 1,-1-1,1 0,-1 1,1-1,0 0,-1-1,1 1,0 0,0-1,0 1,0-1,0 0,0 1,-2-4,1 0,0-1,1 1,-1-1,1 0,0 0,0 0,1 0,0-1,0 1,0 0,1 0,0-1,2-11,2-16,12-47,-14 73,56-201,36-69,26-20,228-407,-243 522,162-216,-203 317,3 3,3 3,4 3,137-106,-147 136,1 2,2 4,2 2,1 4,1 2,111-27,-100 36,2 4,0 3,1 4,0 4,136 9,-191-2,-1 2,1 0,49 15,-68-15,-1 0,1 1,0 0,-1 1,0 0,-1 0,1 1,-1 1,0-1,-1 1,0 1,11 14,0 5,-1 2,-1 0,-1 1,-2 0,-1 1,-1 1,-2 0,7 47,-12-50,-1 0,-2 1,-1 0,-2-1,-1 1,-1-1,-1 0,-2 0,-18 55,5-35,-2-1,-3-1,-1-1,-2-1,-3-1,-1-1,-2-2,-2-2,-2-1,-1-2,-2-1,-2-2,-68 42,50-42,-1-2,-1-4,-2-2,-100 27,111-40,-1-2,0-2,0-3,0-2,-1-3,-62-6,86 1,0-1,1-2,0 0,1-2,0-2,0 0,1-2,0-1,1-1,1-2,1 0,0-2,1-1,1 0,-40-48,22 15,3-2,2-2,2-1,3-1,2-2,4-1,2-1,2-1,4-1,-15-107,26 128,3 0,1 0,3-1,6-48,-3 64,2 0,0 1,2 0,2 1,0 0,2 0,19-33,-11 29,2 1,0 0,2 2,2 1,0 0,46-34,-16 21,1 2,95-46,72-20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10T18:29:18.769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2260 1,'-3'74,"-20"123,18-160,-239 1089,46-497,144-493,-6-3,-115 189,152-285,-2-1,-1 0,-2-3,-64 61,78-82,-1 0,0-2,0 0,-1 0,0-1,-1-1,0-1,0-1,-1 0,1-1,-1-1,-1 0,1-1,-29 0,30-4,1 0,-1-2,1 1,0-2,0 0,0-1,1-1,-1 0,1-1,1-1,-27-18,12 4,1-1,1-1,2-1,-36-46,8 0,3-2,-78-155,-44-182,109 223,-42-202,81 270,5 0,-6-236,33 159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10T18:49:23.138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1 916,'191'-8,"269"-45,-322 33,6 7,238 9,-191 6,944-2,-889 16,-15 1,-177-17,297 18,-205-6,210-9,-173-5,-115 0,-22 1,64 6,-91-2,1 2,-1 0,23 10,-22-7,1-2,30 7,-4-8,20 5,-66-10,0 0,0 0,-1 0,1 0,0 0,-1 1,1-1,0 0,-1 0,1 1,0-1,-1 0,1 1,0-1,-1 0,1 1,-1-1,1 1,-1-1,1 1,-1 0,1-1,-1 1,-11 6,-29-1,-242-4,7-1,162 15,-8 0,56-14,42-3,-1 2,0 0,1 1,0 2,-1 0,-25 10,17-4,1-1,-1-2,-1-1,-57 3,-136-9,103-3,-81 5,-185-5,247-12,-38-2,49 18,-58-2,80-14,71 8,-42-1,-7 7,-52-4,121 4,1-2,-1 0,1-1,-1-1,-26-12,12 3,-1 0,-36-9,57 20,0 0,-1 1,1 0,0 1,-1 1,1-1,0 2,-1 0,-17 4,26-4,0 0,0 1,1 0,-1-1,0 1,1 1,0-1,-1 0,1 1,0 0,0 0,0 0,1 0,-1 0,1 0,0 1,0-1,0 1,0-1,0 1,1 0,0 0,-1 0,2 0,-2 4,0 8,0 1,1-1,1 1,3 29,-3-42,1 1,-1-1,1 1,0-1,1 1,-1-1,4 8,-4-11,-1 0,1 0,0 0,0 0,0 0,-1-1,1 1,0 0,0 0,0 0,0-1,0 1,0-1,1 1,-1-1,0 1,0-1,0 0,1 1,-1-1,0 0,0 0,0 0,1 0,-1 0,0 0,0 0,1-1,-1 1,0 0,0-1,0 1,2-1,6-4,0 1,0-1,-1-1,0 0,0 0,9-9,30-22,-21 22,0 2,0 1,1 1,41-11,120-19,-155 35,342-46,7 24,9 0,-341 23,326-41,-354 42,-1-1,0-1,0 0,0-2,-1-1,0 0,-1-1,0-1,-1-1,0-1,-1 0,18-19,-25 18,-10 13,-1 1,1-1,-1 1,0-1,1 1,-1-1,0 1,1 0,-1 0,0-1,1 1,-1 0,0 0,1 0,-1 0,0-1,0 1,1 0,-1 0,0 1,0-1,1 0,-1 0,0 0,1 0,-2 1,-126 19,-3 2,-585-10,521-16,-465 0,648 6,29 5,0-1,450 139,10-37,-47-33,-318-62,207-5,-283-9,0-2,1-1,66-18,-97 21,0-1,-1-1,1 1,0-1,-1 0,0 0,0 0,0-1,0 0,0 0,-1 0,0 0,0-1,0 0,5-8,-6 7,0 0,0-1,-1 1,0-1,-1 0,1 1,-1-1,0 0,-1 0,0 0,0 0,-2-13,-1 6,0 0,-1 1,-1 0,0 0,0 0,-1 1,-1-1,0 1,-1 1,0 0,-1 0,0 0,-18-15,7 8,-1 2,0 0,-2 1,0 1,0 1,-33-13,19 13,-1 1,0 2,-1 2,0 1,0 2,-58 1,50 4,0 3,0 1,0 3,1 1,-51 17,78-19,-1 1,1 1,0 0,-26 17,25-5,21-13,14-8,2-5,-1-1,0-1,0-1,-1 0,0-1,19-17,3-4,-1-1,-1-2,-2-2,-2 0,-1-3,-2 0,37-69,-57 93,-1 1,-1-1,0 0,7-31,-12 43,-1-1,0 0,1 1,-1-1,0 1,-1-1,1 1,-1-1,1 1,-1-1,0 1,-2-5,1 6,1 0,0 0,-1 0,0 0,1 0,-1 1,0-1,0 1,0-1,0 1,0-1,0 1,0 0,-1 0,1 0,0 0,-1 1,1-1,-5 0,-2 0,0 1,1 0,-1 0,0 1,1 0,-1 0,1 1,-1 0,1 1,-16 7,-7 5,-41 26,67-37,-46 30,2 2,-62 61,105-92,1-1,1 0,-1 0,0 0,1 1,0-1,0 1,1 0,-1 0,1 1,0-1,0 1,-2 8,5-13,-1-1,1 1,0-1,0 1,0-1,1 1,-1-1,0 1,0-1,0 1,0-1,0 1,1-1,-1 0,0 1,0-1,1 1,-1-1,0 1,0-1,1 0,-1 1,1-1,-1 0,0 1,1-1,-1 0,1 0,-1 1,0-1,1 0,-1 0,1 0,-1 0,1 0,-1 1,1-1,-1 0,1 0,-1 0,1 0,-1 0,1-1,-1 1,1 0,0 0,27-7,-25 6,36-15,1-1,-2-3,-1-1,0-1,-2-3,0 0,-2-3,50-52,-80 77,33-38,-35 40,1 0,-1 0,0 0,0-1,0 1,0 0,0-1,-1 1,1-1,0 1,-1-1,1 1,-1-1,1 1,-1-1,0 1,0-1,1 0,-1 1,0-1,-1 0,1 1,-1-4,0 5,0-1,0 1,0 0,-1 0,1 0,0 0,0 0,0 0,0 0,-1 0,1 0,0 1,0-1,0 0,0 1,0-1,-1 1,1-1,0 1,0-1,0 1,1 0,-1 0,-2 1,-30 21,0 2,1 1,-44 47,-77 103,64-58,-6 5,124-157,45-71,-13 16,-12 27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8:49:28.522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0 350 0,'4405'-354'0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10T18:49:33.782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1122,'3924'0,"-3901"2,0 1,-1 1,1 1,-1 1,38 16,3-1,41 2,-74-18,-1 0,0 3,37 14,-58-19,-1 0,0 0,-1 1,1 0,-1 1,0-1,0 1,0 1,-1-1,1 1,-1 0,-1 0,1 0,-1 1,0-1,-1 1,5 11,-7-16,0 1,0-1,0 0,0 1,0-1,-1 1,1-1,-1 1,0 0,0-1,0 1,0-1,0 1,0-1,-1 1,1-1,-1 1,0-1,0 1,0-1,0 1,0-1,0 0,-1 0,1 0,-1 0,1 0,-1 0,0 0,0 0,0-1,0 1,0-1,0 1,0-1,-1 0,1 0,0 0,-4 1,-8 2,0-1,0 0,-1-1,1 0,-24-1,-523-9,503 8,52 0,36 0,390 0,-411 0,0 0,0-1,0 0,0 0,0-1,0 0,12-5,-18 6,0-1,0 1,-1-1,1 0,-1 1,1-1,-1 0,0-1,1 1,-1 0,0-1,-1 1,1-1,0 1,-1-1,1 0,-1 0,0 1,0-1,0 0,0 0,-1 0,1-1,-1 1,0-5,0-4,-1 0,0 1,0-1,-2 1,1-1,-1 1,-1 0,0 0,-1 1,0-1,-12-18,-4 1,-1 0,-39-38,31 35,8 9,-2 1,-43-28,-23-22,80 64,0 0,-1 0,0 0,0 2,0-1,-1 1,0 1,0 0,0 1,0 0,-20-1,11 0,0 0,1-2,-22-8,-2-5,-1 2,-1 1,0 2,-1 3,0 2,-53-4,-228 11,185 4,116 0,0 1,0 2,1 0,-31 11,19-6,-39 7,9-10,64-10,11-3,16-7,-16 10,86-52,99-78,-160 108,-1-1,-2-2,0-1,-2-1,-2-1,31-48,-48 66,-1 0,0-1,-1 0,0 0,-1 0,-1 0,4-19,-7 28,-1-1,0 1,0-1,0 1,0 0,-1-1,0 1,0 0,0-1,-1 1,0 0,0 0,0 0,0 0,-1 1,0-1,0 1,0-1,-1 1,1 0,-1 0,-8-6,-48-29,27 18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10T18:29:45.692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9821 4922,'-2549'0,"2188"32,242-16,-158 1,-662-19,2516 2,-1550-2,0-1,0-1,-1-1,35-12,-29 7,0 2,46-5,279 9,-187 7,1241-3,-1387 0,-1-1,1-1,-1-1,1-1,-1-1,0-1,-1-2,36-15,-22 6,64-20,-84 32,0 1,0 1,0 0,0 1,1 1,30 2,-44-1,1 0,0 1,-1-1,1 1,-1 0,0 0,1 1,-1-1,0 0,1 1,-1 0,0 0,0 0,-1 0,1 1,0-1,-1 1,1-1,-1 1,0 0,0 0,0 0,0 0,-1 0,1 0,-1 1,1-1,-1 1,0-1,-1 1,1-1,-1 1,1-1,-1 1,-1 3,1 6,-1-1,-1 0,0 0,-1 0,0 0,-1 0,0 0,-11 20,12-25,-1-1,0 1,0-1,-1 0,1 0,-1 0,-1-1,1 0,-1 0,0 0,0 0,0-1,-1 0,1-1,-1 1,0-1,0-1,0 1,-1-1,1 0,0-1,-1 0,1 0,-1-1,1 1,-1-2,-12-1,3-1,1-1,0 0,0-1,-19-10,18 8,-1 0,-34-7,-13 6,0 3,-121 7,65 1,-980-3,1074 1,0 1,0 1,0 2,1 0,-42 15,39-12,1-2,-1 0,0-3,-48 2,52-9,25 4,-1 0,1 0,0-1,0 1,-1 0,1 0,0 0,0-1,0 1,-1 0,1 0,0-1,0 1,0 0,0-1,-1 1,1 0,0 0,0-1,0 1,0 0,0-1,0 1,0 0,0-1,0 1,0 0,0-1,0 1,0 0,0 0,0-1,0 1,0 0,1-1,-1 1,2-3,-1 1,1 0,0 0,0 0,1 0,-1 1,0-1,1 1,-1-1,1 1,-1 0,6-2,38-12,1 2,56-7,-48 10,66-21,-73 16,1 1,0 3,0 2,1 2,52-1,351 12,-268 11,64 2,190-18,-429 1,1 0,-1 0,1-1,-1-1,0 0,13-3,-20 3,0 1,0-1,1 0,-1 1,0-1,-1-1,1 1,0 0,-1-1,1 1,-1-1,0 0,0 0,0 0,0 0,0 0,-1 0,1 0,-1-1,0 1,0-1,1-4,-1-2,0 1,0-1,-1 1,0-1,0 1,-1-1,-1 1,1-1,-2 1,1 0,-1-1,0 1,-1 1,0-1,-1 0,0 1,0 0,-1 0,1 1,-2 0,-9-10,-13-9,-2 0,0 2,-64-36,18 14,-2 4,-2 3,-1 4,-2 4,-1 3,-1 4,-1 4,-2 3,-92-4,-74 14,218 9,-1 1,1 2,0 2,-62 19,77-19,-56 22,-1-5,-153 28,56-38,-237-11,232-6,116 2,-102-16,134 11,0-1,1-2,0-1,-61-28,42 13,-6-4,-68-44,8-8,78 52,38 29,0-1,0 0,0 1,1-1,-1 0,0 0,0 0,1 0,-1 0,0 0,1 0,-1 0,1 0,-1 0,1 0,-1 0,1 0,0 0,0-1,0 1,-1 0,1 0,0 0,0 0,1 0,-1-1,0 1,0 0,0 0,1 0,-1 0,1 0,-1 0,1 0,-1 0,1 0,1-2,5-1,0 0,0 0,1 1,-1 0,1 0,0 1,0 0,0 0,0 1,16 0,3-3,197-32,178-25,-317 51,766-105,-851 115,265-51,-221 40,-1-2,0-2,77-39,-119 53,60-36,-57 34,0 0,0-1,-1 1,1 0,-1-1,1 0,-1 0,-1 0,1 0,0 0,2-7,-5 10,0-1,1 1,-1 0,0-1,1 0,-1 1,0-1,0 1,0-1,0 1,-1-1,1 1,0-1,-1 1,1-1,-1 1,1-1,-1 1,0 0,-1-3,0 1,-1 0,1 1,-1-1,0 1,1 0,-1 0,0 0,-6-3,-13-3,0 0,0 2,0 0,-1 2,-43-3,-691-13,584 21,-657 34,747-23,-105 28,58-10,94-23,1-2,-1-1,0-2,0-1,-47-6,89 6,0-1,0 0,0-1,0 1,0-1,-1-1,1 1,7-3,25-6,61-9,500-115,444-196,-832 246,-182 70,-1 0,-1-2,-1-1,0-1,24-22,-46 36,0 1,0-1,-1 1,1-1,-1 0,0-1,0 1,-1-1,1 1,-1-1,0 0,0 1,-1-1,1 0,-1 0,0 0,0-10,-1 10,-1 0,0 1,-1-1,1 1,-1 0,1-1,-1 1,-1 0,1 0,-1 0,1 0,-1 1,0-1,0 1,-1-1,1 1,-1 0,0 1,1-1,-7-3,-9-5,-1 0,0 2,-1 0,0 1,-37-9,-117-11,170 27,-189-18,-197 5,-200 42,295 7,164-15,-224 3,284-25,-57-1,-176 17,292-12,-33 3,-68 18,101-19,0 0,0 1,0 0,1 1,0 0,0 1,1 1,0 0,-18 16,22-15,0-1,2 1,-1 1,1-1,0 1,1 0,0 0,0 0,2 0,-1 1,-1 13,1-8,-1 0,0-1,-1 0,-9 19,-13 25,23-47,-1 0,0 0,-1 0,0-1,-1 1,-1-1,1-1,-2 0,1 0,-19 16,-7-5,-1-1,0-2,-1-1,-1-2,-59 16,-666 150,738-177,-158 24,156-26,0-1,0-1,0-1,0-1,-26-6,-102-23,-161-22,-234-45,-21-64,322 83,149 49,3-5,0-3,-130-75,218 109,1-2,0 1,0-1,0 0,1 0,0-1,0 0,0 0,1 0,0-1,-5-10,15 27,0-1,0 1,1-1,1 0,-1 0,1-1,1 0,12 11,-10-10,548 435,-393-323,5-8,319 158,-115-106,-119-54,146 34,9-34,-326-89,200 39,-54-13,318 51,3-35,-188-39,-353-24,-1 0,1-1,-1 0,1-1,-1 0,1 0,-1-1,0 0,0 0,0-1,-1 0,1-1,-1 0,0 0,-1-1,1 0,-1 0,11-13,18-15,1 1,52-35,-36 35,2 1,104-42,-65 31,327-126,12 30,-217 71,-121 40,116-43,-185 60,0-2,0 0,-2-2,1 0,38-35,142-149,16-34,-151 162,-38 40,-1-1,-1-2,-2-1,-1-1,22-41,-13 0,-4-1,23-90,4-6,-45 135,-2-1,-2 1,-1-2,-2 1,2-50,-8 60,-2-1,0 1,-3-1,0 1,-2 0,-1 0,-19-47,22 67,-1 0,-1 1,0 0,0 0,-1 0,0 1,0 0,-1 1,0-1,0 1,-1 1,0 0,0 0,0 1,-1 0,-16-6,-6-1,1 3,-2 0,1 2,-45-4,-95-3,0 8,-213 19,-345 74,190 7,367-62,-341 73,491-98,0 1,1 1,0 1,0 1,1 1,-35 27,23-16,-40 20,1-12,49-22,0 1,-40 24,42-18,-1 1,2 0,0 2,2 1,-20 25,12-15,16-20,1 1,0 0,0 1,2-1,-13 26,18-33,1 1,-1 0,1-1,0 1,1 0,-1 0,1 0,0 0,0-1,1 1,-1 0,1 0,0 0,1-1,-1 1,1 0,0-1,0 1,0-1,0 0,1 0,3 5,3 2,0 0,1-1,0 0,0-1,1 1,0-2,1 0,0 0,15 6,6 2,1-2,52 14,-11-9,1-3,1-3,0-4,0-3,1-3,0-4,0-4,-1-2,0-4,-1-3,0-4,-1-3,-1-3,-2-4,0-2,-2-4,-1-2,-2-4,-2-2,81-70,-59 33,-4-3,-3-4,-4-4,98-152,-104 129,-5-3,-6-3,78-221,-114 266,-3-1,12-84,-26 109,-1 0,-3 0,-2-1,-8-64,4 95,0 1,-1 0,-1 0,-1 0,0 1,-1 0,-1 0,-1 1,-1 1,0-1,-1 2,-1-1,0 2,-1 0,-1 0,0 1,-18-11,-5-1,-1 2,-2 1,0 3,-1 1,0 2,-60-14,24 11,-2 4,0 4,0 2,-1 5,0 3,-82 9,142-6,-7 0,-1 1,1 1,-1 1,-29 11,51-14,0 1,1 0,-1 0,1 0,-1 1,1 0,0 0,1 1,-1-1,1 1,0 1,0-1,0 1,1 0,0 0,0 0,0 0,1 1,0-1,0 1,-2 10,-1 16,1 0,-2 65,-2 23,-22 14,19-94,3 0,-6 52,13-76,0-1,1 0,0 1,1 0,1-1,0 0,6 28,-6-42,0 1,1-1,-1 1,0-1,1 0,-1 0,1 0,0 1,-1-2,1 1,0 0,0 0,1 0,-1-1,0 1,0-1,1 0,-1 0,1 0,-1 0,5 1,5 0,-1 0,1 0,20-1,-21 0,71-1,0-4,152-26,159-64,654-266,-1034 355,337-141,-72-6,-268 146,6-5,1-1,22-21,-31 24,1 1,0 0,1 1,-1 0,1 0,1 1,-1 0,1 1,15-5,-14 7,1 0,-1 1,0 0,1 1,-1 1,1 0,-1 0,1 1,23 6,-30-6,1 1,-1 1,0-1,0 1,0 0,0 1,-1-1,1 1,-1 0,0 1,0-1,0 1,-1 0,1 0,-1 0,0 1,-1 0,0 0,5 10,-4-5,-1 0,0 1,0-1,-2 0,1 1,-1-1,-1 1,0-1,-1 1,-3 15,-3 12,-22 62,24-86,-3 8,-2 1,0-1,-2 0,-1-1,0-1,-2 0,-26 30,-14 7,-67 53,77-71,-45 40,-190 129,234-181,-704 404,642-380,-73 37,140-66,2 1,-49 40,11-1,-146 114,157-126,-64 63,116-102,0 1,1 1,1 0,-19 29,13-16,2 1,2 1,0 0,-10 34,2-2,-56 111,21-54,29-63,19-38,0 1,-11 33,9-16,-1 0,-1-1,-2-1,-1 0,-35 51,36-63,-2 4,-39 44,50-63,0 0,-1 0,1-1,-1 0,0 0,0-1,0 0,-1 0,1-1,-1 0,-15 4,-63 7,0-3,-130-1,171-10,-88 13,79-6,-288 41,-180 35,-1162 178,1310-202,-49 14,379-65,14-2,-48 3,76-9,0 0,0 0,0 0,0 0,0 0,0 0,1-1,-1 1,0-1,0 0,0 1,0-1,0 0,1 0,-1 0,0 0,1-1,-1 1,1 0,-3-3,1 0,1-1,0 1,-1 0,1-1,1 0,-3-6,-5-15,-2 8,0 0,-1 1,0 1,-2 0,-14-15,-81-66,102 92,-156-110,85 64,53 35,-1 2,-1 0,0 2,-1 1,0 1,-1 2,-55-10,-10 6,-104 1,131 8,-311-6,191 6,133 2,-1-3,-67-12,106 13,1-1,-1 0,1-1,0-1,1 0,-1-1,1 0,0-2,1 1,0-2,1 0,-15-14,19 15,2 2,0 0,0 1,-1-1,1 1,-2 1,1-1,-1 1,-10-5,14 10,7 5,10 9,13 8,50 32,-12-11,28 21,164 86,-184-116,1-3,1-2,94 21,-45-23,0-7,2-4,0-6,0-6,179-16,-145-5,-1-8,-1-7,274-93,-264 57,-140 54,0-1,-2-1,46-38,-40 30,1 2,2 1,0 2,44-19,-24 12,59-35,27-14,-117 64,-23 10,0 1,1 0,-1 0,0 0,0-1,0 1,0 0,0 0,0 0,0-1,0 1,0 0,1 0,-1 0,0-1,0 1,0 0,0 0,0-1,0 1,-1 0,1 0,0 0,0-1,0 1,0 0,0 0,0-1,0 1,0 0,0 0,-1 0,1 0,0-1,0 1,0 0,0 0,-1 0,1 0,0 0,0-1,0 1,-1 0,1 0,0 0,0 0,0 0,-1 0,1 0,0 0,0 0,-1 0,1 0,0 0,0 0,0 0,-1 0,1 0,0 0,-1 0,-21-5,19 5,-313-66,108 21,136 30,-725-134,557 115,-332-2,515 35,-243 8,270-3,1 0,0 2,0 1,0 1,1 2,0 0,1 2,1 1,-1 2,-47 34,67-43,-1-1,1 0,-1 0,-14 5,21-9,0-1,-1 1,1-1,-1 1,1-1,0 0,-1 0,1 1,-1-1,1 0,0 0,-1-1,1 1,-1 0,-1-1,2 0,0 1,0-1,1 0,-1 1,0-1,1 0,-1 0,1 1,-1-1,1 0,-1 0,1 0,0 0,-1 0,1 0,0 0,0 0,0 0,0 1,0-1,0 0,0 0,0 0,0 0,0 0,1-2,0-2,0-1,0 1,1-1,0 1,0-1,1 1,0 0,-1 0,2 0,-1 0,0 1,1-1,0 1,8-7,4-2,-1 2,1 0,18-9,23-9,0 3,2 2,1 3,0 3,99-18,-24 17,208-5,234 45,-3 43,-296-31,-175-25,107-5,-179-3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80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020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020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020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020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020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020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microsoft.com/office/2007/relationships/hdphoto" Target="../media/hdphoto1.wdp"/><Relationship Id="rId3" Type="http://schemas.openxmlformats.org/officeDocument/2006/relationships/customXml" Target="../ink/ink1.xml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5" Type="http://schemas.openxmlformats.org/officeDocument/2006/relationships/customXml" Target="../ink/ink2.xml"/><Relationship Id="rId10" Type="http://schemas.openxmlformats.org/officeDocument/2006/relationships/customXml" Target="../ink/ink5.xml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hyperlink" Target="https://maritime-executive.com/corporate/abs-consulting-delivers-cyber-risk-services-for-maritime-faciliti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customXml" Target="../ink/ink6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.xml"/><Relationship Id="rId5" Type="http://schemas.openxmlformats.org/officeDocument/2006/relationships/image" Target="../media/image11.png"/><Relationship Id="rId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78297" y="33945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ABS Consulting Corp – Pune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7F5B02-046F-B93E-CE72-7F6324C31716}"/>
                  </a:ext>
                </a:extLst>
              </p14:cNvPr>
              <p14:cNvContentPartPr/>
              <p14:nvPr/>
            </p14:nvContentPartPr>
            <p14:xfrm>
              <a:off x="13058078" y="7961883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7F5B02-046F-B93E-CE72-7F6324C317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68438" y="778188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601AC37-4530-F9BE-6D9E-59184788B8E7}"/>
                  </a:ext>
                </a:extLst>
              </p14:cNvPr>
              <p14:cNvContentPartPr/>
              <p14:nvPr/>
            </p14:nvContentPartPr>
            <p14:xfrm>
              <a:off x="12924518" y="7939519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601AC37-4530-F9BE-6D9E-59184788B8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34518" y="7759519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5FF2BF-1B88-4717-D7BB-C53F3D506AE1}"/>
                  </a:ext>
                </a:extLst>
              </p14:cNvPr>
              <p14:cNvContentPartPr/>
              <p14:nvPr/>
            </p14:nvContentPartPr>
            <p14:xfrm>
              <a:off x="12339878" y="5393959"/>
              <a:ext cx="2094840" cy="2613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5FF2BF-1B88-4717-D7BB-C53F3D506A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49878" y="5214319"/>
                <a:ext cx="2274480" cy="29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BECD511-113E-AFE9-0584-3F590C6E2ABA}"/>
                  </a:ext>
                </a:extLst>
              </p14:cNvPr>
              <p14:cNvContentPartPr/>
              <p14:nvPr/>
            </p14:nvContentPartPr>
            <p14:xfrm>
              <a:off x="10530158" y="5374870"/>
              <a:ext cx="2138040" cy="2072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BECD511-113E-AFE9-0584-3F590C6E2A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40158" y="5195230"/>
                <a:ext cx="2317680" cy="24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82A36D4-373D-5441-9A04-F22098078B12}"/>
                  </a:ext>
                </a:extLst>
              </p14:cNvPr>
              <p14:cNvContentPartPr/>
              <p14:nvPr/>
            </p14:nvContentPartPr>
            <p14:xfrm>
              <a:off x="10505318" y="6133030"/>
              <a:ext cx="813600" cy="1080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82A36D4-373D-5441-9A04-F22098078B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15678" y="5953390"/>
                <a:ext cx="993240" cy="143964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4AC1DDF-0735-E188-BB6B-E268C763DDE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FilmGrain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295439" y="1032149"/>
            <a:ext cx="6124575" cy="61808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27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Company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65133"/>
            <a:ext cx="6407944" cy="1866900"/>
          </a:xfrm>
          <a:prstGeom prst="roundRect">
            <a:avLst>
              <a:gd name="adj" fmla="val 7837"/>
            </a:avLst>
          </a:prstGeom>
          <a:solidFill>
            <a:srgbClr val="060202"/>
          </a:solidFill>
          <a:ln w="30480">
            <a:solidFill>
              <a:srgbClr val="3E3A3A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2965133"/>
            <a:ext cx="121920" cy="18669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3222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Parent Company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3712845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American Bureau of Shipping (ABS)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2965133"/>
            <a:ext cx="6408063" cy="1866900"/>
          </a:xfrm>
          <a:prstGeom prst="roundRect">
            <a:avLst>
              <a:gd name="adj" fmla="val 7837"/>
            </a:avLst>
          </a:prstGeom>
          <a:solidFill>
            <a:srgbClr val="060202"/>
          </a:solidFill>
          <a:ln w="30480">
            <a:solidFill>
              <a:srgbClr val="3E3A3A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2965133"/>
            <a:ext cx="121920" cy="18669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77282" y="3222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Established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777282" y="3712845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ABS: 1862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777282" y="4211836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ABS Pune: 2013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93790" y="5058847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060202"/>
          </a:solidFill>
          <a:ln w="30480">
            <a:solidFill>
              <a:srgbClr val="3E3A3A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5058847"/>
            <a:ext cx="121920" cy="136790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142524" y="53161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Headquarters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142524" y="5806559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Houston, Texas, USA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428548" y="5058847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060202"/>
          </a:solidFill>
          <a:ln w="30480">
            <a:solidFill>
              <a:srgbClr val="3E3A3A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067" y="5058847"/>
            <a:ext cx="121920" cy="136790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77282" y="53161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Type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777282" y="5806559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Service-based (Technology Delivery Center)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230AC26-A534-3906-87DA-7C0CBF1F3C9F}"/>
                  </a:ext>
                </a:extLst>
              </p14:cNvPr>
              <p14:cNvContentPartPr/>
              <p14:nvPr/>
            </p14:nvContentPartPr>
            <p14:xfrm>
              <a:off x="12743717" y="7587424"/>
              <a:ext cx="1711800" cy="4201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230AC26-A534-3906-87DA-7C0CBF1F3C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54077" y="7407784"/>
                <a:ext cx="1891440" cy="779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20503"/>
            <a:ext cx="60436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 &amp; Services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9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ABS Pune Roles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97740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Software Development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1960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Analytics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8617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Process Management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66689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Cybersecurity Support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39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Platforms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397740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ABS Nautical Systems (Fleet Management)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78250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MyFreedom™ Client Portal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22470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Microsoft Dynamics CRM, RPA, Power BI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01B300A-178B-F66C-72F8-4E7CC927410C}"/>
                  </a:ext>
                </a:extLst>
              </p14:cNvPr>
              <p14:cNvContentPartPr/>
              <p14:nvPr/>
            </p14:nvContentPartPr>
            <p14:xfrm>
              <a:off x="12905717" y="7882123"/>
              <a:ext cx="1586160" cy="127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01B300A-178B-F66C-72F8-4E7CC92741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15717" y="7702123"/>
                <a:ext cx="176580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DAE5102-B6C4-5498-261C-5EF0C10FE091}"/>
                  </a:ext>
                </a:extLst>
              </p14:cNvPr>
              <p14:cNvContentPartPr/>
              <p14:nvPr/>
            </p14:nvContentPartPr>
            <p14:xfrm>
              <a:off x="12766757" y="7409083"/>
              <a:ext cx="1630800" cy="522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DAE5102-B6C4-5498-261C-5EF0C10FE0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77117" y="7229083"/>
                <a:ext cx="1810440" cy="882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9332"/>
            <a:ext cx="59511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Products &amp; Innovation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81739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615809"/>
            <a:ext cx="29707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ABS Nautical Systems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10622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ship compliance, maintenance, performance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81739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MyFreedom™ Portal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410622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Digital workflow &amp; analytics for ABS clients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RPA + BI Tools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32043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decision-making, compliance automation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Focus Areas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32043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Cloud, AI for risk modeling, mobile-first solutions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188774B-1130-7E9F-70EA-A3659C22703A}"/>
                  </a:ext>
                </a:extLst>
              </p14:cNvPr>
              <p14:cNvContentPartPr/>
              <p14:nvPr/>
            </p14:nvContentPartPr>
            <p14:xfrm>
              <a:off x="10860998" y="6134163"/>
              <a:ext cx="3601800" cy="18417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188774B-1130-7E9F-70EA-A3659C2270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70998" y="5954523"/>
                <a:ext cx="3781440" cy="220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7881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7101" y="426354"/>
            <a:ext cx="61119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ABS Pune’s Global Role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12767" y="74403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ABS Pune plays a crucial role in empowering global maritime innovation from India, contributing to the parent company's worldwide initiatives.</a:t>
            </a:r>
            <a:endParaRPr lang="en-US" sz="175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57F1C443-7463-68CB-B212-87C3B7A0D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" y="2005931"/>
            <a:ext cx="9603581" cy="4947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8C600-957A-6703-2B42-2DA9A7FC71BF}"/>
              </a:ext>
            </a:extLst>
          </p:cNvPr>
          <p:cNvSpPr txBox="1"/>
          <p:nvPr/>
        </p:nvSpPr>
        <p:spPr>
          <a:xfrm>
            <a:off x="3703899" y="2650722"/>
            <a:ext cx="7592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Maritime </a:t>
            </a:r>
            <a:r>
              <a:rPr lang="en-US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</a:t>
            </a:r>
            <a:r>
              <a:rPr lang="en-US" sz="18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nnovation 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4326E7-CA82-44C2-3981-F28DC145BF5C}"/>
              </a:ext>
            </a:extLst>
          </p:cNvPr>
          <p:cNvSpPr txBox="1"/>
          <p:nvPr/>
        </p:nvSpPr>
        <p:spPr>
          <a:xfrm>
            <a:off x="4490977" y="2704134"/>
            <a:ext cx="7592992" cy="315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 Transfer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C6418-21E0-871B-EEAD-CFB13F22BDF1}"/>
              </a:ext>
            </a:extLst>
          </p:cNvPr>
          <p:cNvSpPr txBox="1"/>
          <p:nvPr/>
        </p:nvSpPr>
        <p:spPr>
          <a:xfrm>
            <a:off x="-2405831" y="2724375"/>
            <a:ext cx="7592992" cy="315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ABS Pune Hub</a:t>
            </a:r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7B7E92-B92E-F992-EC6F-7DAD7605C607}"/>
              </a:ext>
            </a:extLst>
          </p:cNvPr>
          <p:cNvSpPr txBox="1"/>
          <p:nvPr/>
        </p:nvSpPr>
        <p:spPr>
          <a:xfrm>
            <a:off x="-1192192" y="5907749"/>
            <a:ext cx="8796758" cy="315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Global Standards</a:t>
            </a:r>
            <a:endParaRPr lang="en-US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B44F88-FFBA-42F5-F124-1FFCE2225589}"/>
              </a:ext>
            </a:extLst>
          </p:cNvPr>
          <p:cNvSpPr txBox="1"/>
          <p:nvPr/>
        </p:nvSpPr>
        <p:spPr>
          <a:xfrm>
            <a:off x="1932972" y="5907749"/>
            <a:ext cx="8796758" cy="315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Industry Partnerships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158</Words>
  <Application>Microsoft Office PowerPoint</Application>
  <PresentationFormat>Custom</PresentationFormat>
  <Paragraphs>42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Roboto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tanish patidar</cp:lastModifiedBy>
  <cp:revision>2</cp:revision>
  <dcterms:created xsi:type="dcterms:W3CDTF">2025-08-10T18:24:19Z</dcterms:created>
  <dcterms:modified xsi:type="dcterms:W3CDTF">2025-08-10T18:51:45Z</dcterms:modified>
</cp:coreProperties>
</file>